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9" r:id="rId2"/>
    <p:sldId id="326" r:id="rId3"/>
    <p:sldId id="317" r:id="rId4"/>
    <p:sldId id="318" r:id="rId5"/>
    <p:sldId id="328" r:id="rId6"/>
    <p:sldId id="319" r:id="rId7"/>
    <p:sldId id="320" r:id="rId8"/>
    <p:sldId id="360" r:id="rId9"/>
    <p:sldId id="384" r:id="rId10"/>
    <p:sldId id="331" r:id="rId11"/>
    <p:sldId id="343" r:id="rId12"/>
    <p:sldId id="386" r:id="rId13"/>
    <p:sldId id="346" r:id="rId14"/>
    <p:sldId id="347" r:id="rId15"/>
    <p:sldId id="345" r:id="rId16"/>
    <p:sldId id="393" r:id="rId17"/>
    <p:sldId id="387" r:id="rId18"/>
    <p:sldId id="388" r:id="rId19"/>
    <p:sldId id="389" r:id="rId20"/>
    <p:sldId id="349" r:id="rId21"/>
    <p:sldId id="354" r:id="rId22"/>
    <p:sldId id="390" r:id="rId23"/>
    <p:sldId id="391" r:id="rId24"/>
    <p:sldId id="355" r:id="rId25"/>
    <p:sldId id="353" r:id="rId26"/>
    <p:sldId id="356" r:id="rId27"/>
    <p:sldId id="392" r:id="rId28"/>
    <p:sldId id="359" r:id="rId29"/>
    <p:sldId id="358" r:id="rId30"/>
    <p:sldId id="363" r:id="rId31"/>
    <p:sldId id="364" r:id="rId32"/>
    <p:sldId id="379" r:id="rId33"/>
    <p:sldId id="380" r:id="rId34"/>
    <p:sldId id="366" r:id="rId35"/>
    <p:sldId id="368" r:id="rId36"/>
    <p:sldId id="370" r:id="rId37"/>
    <p:sldId id="374" r:id="rId38"/>
    <p:sldId id="375" r:id="rId39"/>
    <p:sldId id="371" r:id="rId40"/>
    <p:sldId id="378" r:id="rId41"/>
    <p:sldId id="369" r:id="rId42"/>
    <p:sldId id="348" r:id="rId43"/>
    <p:sldId id="365" r:id="rId44"/>
    <p:sldId id="333" r:id="rId45"/>
    <p:sldId id="330" r:id="rId46"/>
    <p:sldId id="321" r:id="rId47"/>
    <p:sldId id="316" r:id="rId48"/>
    <p:sldId id="339" r:id="rId49"/>
    <p:sldId id="338" r:id="rId50"/>
    <p:sldId id="337" r:id="rId51"/>
    <p:sldId id="340" r:id="rId52"/>
    <p:sldId id="341" r:id="rId53"/>
    <p:sldId id="329" r:id="rId54"/>
    <p:sldId id="281" r:id="rId55"/>
    <p:sldId id="283" r:id="rId56"/>
    <p:sldId id="324" r:id="rId57"/>
    <p:sldId id="325" r:id="rId58"/>
    <p:sldId id="284" r:id="rId59"/>
    <p:sldId id="285" r:id="rId60"/>
    <p:sldId id="286" r:id="rId61"/>
    <p:sldId id="266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F6DC52D-C633-4421-B8B0-EA7FE7B286DB}">
          <p14:sldIdLst>
            <p14:sldId id="259"/>
            <p14:sldId id="326"/>
            <p14:sldId id="317"/>
            <p14:sldId id="318"/>
            <p14:sldId id="328"/>
            <p14:sldId id="319"/>
            <p14:sldId id="320"/>
          </p14:sldIdLst>
        </p14:section>
        <p14:section name="配置内核" id="{8DBD61B8-F4A0-4668-B96B-386C3FBB57B1}">
          <p14:sldIdLst>
            <p14:sldId id="360"/>
            <p14:sldId id="384"/>
            <p14:sldId id="331"/>
            <p14:sldId id="343"/>
            <p14:sldId id="386"/>
            <p14:sldId id="346"/>
            <p14:sldId id="347"/>
            <p14:sldId id="345"/>
            <p14:sldId id="393"/>
            <p14:sldId id="387"/>
            <p14:sldId id="388"/>
            <p14:sldId id="389"/>
          </p14:sldIdLst>
        </p14:section>
        <p14:section name="编译安装内核" id="{EF177600-64DB-4F7A-893E-F4D1570C2C70}">
          <p14:sldIdLst>
            <p14:sldId id="349"/>
            <p14:sldId id="354"/>
            <p14:sldId id="390"/>
            <p14:sldId id="391"/>
            <p14:sldId id="355"/>
            <p14:sldId id="353"/>
            <p14:sldId id="356"/>
            <p14:sldId id="392"/>
            <p14:sldId id="359"/>
            <p14:sldId id="358"/>
          </p14:sldIdLst>
        </p14:section>
        <p14:section name="启动kernel" id="{1B93AE11-B5CD-4507-BA0D-09ABAA67FBED}">
          <p14:sldIdLst>
            <p14:sldId id="363"/>
            <p14:sldId id="364"/>
            <p14:sldId id="379"/>
            <p14:sldId id="380"/>
          </p14:sldIdLst>
        </p14:section>
        <p14:section name="内核模块使用" id="{F7ECC818-8F43-4365-A184-8EED84D0135F}">
          <p14:sldIdLst>
            <p14:sldId id="366"/>
            <p14:sldId id="368"/>
            <p14:sldId id="370"/>
            <p14:sldId id="374"/>
            <p14:sldId id="375"/>
            <p14:sldId id="371"/>
            <p14:sldId id="378"/>
            <p14:sldId id="369"/>
          </p14:sldIdLst>
        </p14:section>
        <p14:section name="增加单板" id="{AD074700-5DF6-4D57-B5E0-7ABDA125AF5E}">
          <p14:sldIdLst>
            <p14:sldId id="348"/>
            <p14:sldId id="365"/>
          </p14:sldIdLst>
        </p14:section>
        <p14:section name="扩展知识" id="{2B1CE83D-BA5F-4F6A-A578-F452CBE73EDC}">
          <p14:sldIdLst>
            <p14:sldId id="333"/>
            <p14:sldId id="330"/>
            <p14:sldId id="321"/>
            <p14:sldId id="316"/>
            <p14:sldId id="339"/>
            <p14:sldId id="338"/>
            <p14:sldId id="337"/>
            <p14:sldId id="340"/>
            <p14:sldId id="341"/>
            <p14:sldId id="329"/>
            <p14:sldId id="281"/>
            <p14:sldId id="283"/>
            <p14:sldId id="324"/>
            <p14:sldId id="325"/>
            <p14:sldId id="284"/>
            <p14:sldId id="285"/>
            <p14:sldId id="286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D5E"/>
    <a:srgbClr val="D26305"/>
    <a:srgbClr val="788B3B"/>
    <a:srgbClr val="81C9E1"/>
    <a:srgbClr val="3D7F5B"/>
    <a:srgbClr val="9BBB58"/>
    <a:srgbClr val="DA9695"/>
    <a:srgbClr val="A2CE76"/>
    <a:srgbClr val="4AA743"/>
    <a:srgbClr val="4E8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6391" autoAdjust="0"/>
  </p:normalViewPr>
  <p:slideViewPr>
    <p:cSldViewPr snapToGrid="0">
      <p:cViewPr varScale="1">
        <p:scale>
          <a:sx n="80" d="100"/>
          <a:sy n="80" d="100"/>
        </p:scale>
        <p:origin x="1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9232A-D882-4A2B-8D72-F667704071E3}" type="datetimeFigureOut">
              <a:rPr lang="zh-CN" altLang="en-US" smtClean="0"/>
              <a:t>2021-12-28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17BD3-54FB-4CC7-8233-48A8CEFEF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865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278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594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356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131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447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713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219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665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601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139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71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https://en.wikipedia.org/wiki/Linux_kernel_version_historyhttps://en.wikipedia.org/wiki/Linux_kernel_version_history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009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834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843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576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818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180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341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sudo</a:t>
            </a:r>
            <a:r>
              <a:rPr lang="en-US" altLang="zh-CN" dirty="0"/>
              <a:t> apt-get install gawk </a:t>
            </a:r>
            <a:r>
              <a:rPr lang="en-US" altLang="zh-CN" dirty="0" err="1"/>
              <a:t>wget</a:t>
            </a:r>
            <a:r>
              <a:rPr lang="en-US" altLang="zh-CN" dirty="0"/>
              <a:t> git </a:t>
            </a:r>
            <a:r>
              <a:rPr lang="en-US" altLang="zh-CN" dirty="0" err="1"/>
              <a:t>diffstat</a:t>
            </a:r>
            <a:r>
              <a:rPr lang="en-US" altLang="zh-CN" dirty="0"/>
              <a:t> unzip </a:t>
            </a:r>
            <a:r>
              <a:rPr lang="en-US" altLang="zh-CN" dirty="0" err="1"/>
              <a:t>texinfo</a:t>
            </a:r>
            <a:r>
              <a:rPr lang="en-US" altLang="zh-CN" dirty="0"/>
              <a:t> </a:t>
            </a:r>
            <a:r>
              <a:rPr lang="en-US" altLang="zh-CN" dirty="0" err="1"/>
              <a:t>gcc-multilib</a:t>
            </a:r>
            <a:r>
              <a:rPr lang="en-US" altLang="zh-CN" dirty="0"/>
              <a:t>    build-essential </a:t>
            </a:r>
            <a:r>
              <a:rPr lang="en-US" altLang="zh-CN" dirty="0" err="1"/>
              <a:t>chrpath</a:t>
            </a:r>
            <a:r>
              <a:rPr lang="en-US" altLang="zh-CN" dirty="0"/>
              <a:t> </a:t>
            </a:r>
            <a:r>
              <a:rPr lang="en-US" altLang="zh-CN" dirty="0" err="1"/>
              <a:t>socat</a:t>
            </a:r>
            <a:r>
              <a:rPr lang="en-US" altLang="zh-CN" dirty="0"/>
              <a:t> libsdl1.2-dev </a:t>
            </a:r>
            <a:r>
              <a:rPr lang="en-US" altLang="zh-CN" dirty="0" err="1"/>
              <a:t>xterm</a:t>
            </a:r>
            <a:r>
              <a:rPr lang="en-US" altLang="zh-CN" dirty="0"/>
              <a:t> </a:t>
            </a:r>
            <a:r>
              <a:rPr lang="en-US" altLang="zh-CN" dirty="0" err="1"/>
              <a:t>picocom</a:t>
            </a:r>
            <a:r>
              <a:rPr lang="en-US" altLang="zh-CN" dirty="0"/>
              <a:t> </a:t>
            </a:r>
            <a:r>
              <a:rPr lang="en-US" altLang="zh-CN" dirty="0" err="1"/>
              <a:t>ncurses</a:t>
            </a:r>
            <a:r>
              <a:rPr lang="en-US" altLang="zh-CN" dirty="0"/>
              <a:t>-dev </a:t>
            </a:r>
            <a:r>
              <a:rPr lang="en-US" altLang="zh-CN" dirty="0" err="1"/>
              <a:t>lzop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304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791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sudo</a:t>
            </a:r>
            <a:r>
              <a:rPr lang="en-US" altLang="zh-CN" dirty="0"/>
              <a:t> apt-get install gawk </a:t>
            </a:r>
            <a:r>
              <a:rPr lang="en-US" altLang="zh-CN" dirty="0" err="1"/>
              <a:t>wget</a:t>
            </a:r>
            <a:r>
              <a:rPr lang="en-US" altLang="zh-CN" dirty="0"/>
              <a:t> git </a:t>
            </a:r>
            <a:r>
              <a:rPr lang="en-US" altLang="zh-CN" dirty="0" err="1"/>
              <a:t>diffstat</a:t>
            </a:r>
            <a:r>
              <a:rPr lang="en-US" altLang="zh-CN" dirty="0"/>
              <a:t> unzip </a:t>
            </a:r>
            <a:r>
              <a:rPr lang="en-US" altLang="zh-CN" dirty="0" err="1"/>
              <a:t>texinfo</a:t>
            </a:r>
            <a:r>
              <a:rPr lang="en-US" altLang="zh-CN" dirty="0"/>
              <a:t> </a:t>
            </a:r>
            <a:r>
              <a:rPr lang="en-US" altLang="zh-CN" dirty="0" err="1"/>
              <a:t>gcc-multilib</a:t>
            </a:r>
            <a:r>
              <a:rPr lang="en-US" altLang="zh-CN" dirty="0"/>
              <a:t>    build-essential </a:t>
            </a:r>
            <a:r>
              <a:rPr lang="en-US" altLang="zh-CN" dirty="0" err="1"/>
              <a:t>chrpath</a:t>
            </a:r>
            <a:r>
              <a:rPr lang="en-US" altLang="zh-CN" dirty="0"/>
              <a:t> </a:t>
            </a:r>
            <a:r>
              <a:rPr lang="en-US" altLang="zh-CN" dirty="0" err="1"/>
              <a:t>socat</a:t>
            </a:r>
            <a:r>
              <a:rPr lang="en-US" altLang="zh-CN" dirty="0"/>
              <a:t> libsdl1.2-dev </a:t>
            </a:r>
            <a:r>
              <a:rPr lang="en-US" altLang="zh-CN" dirty="0" err="1"/>
              <a:t>xterm</a:t>
            </a:r>
            <a:r>
              <a:rPr lang="en-US" altLang="zh-CN" dirty="0"/>
              <a:t> </a:t>
            </a:r>
            <a:r>
              <a:rPr lang="en-US" altLang="zh-CN" dirty="0" err="1"/>
              <a:t>picocom</a:t>
            </a:r>
            <a:r>
              <a:rPr lang="en-US" altLang="zh-CN" dirty="0"/>
              <a:t> </a:t>
            </a:r>
            <a:r>
              <a:rPr lang="en-US" altLang="zh-CN" dirty="0" err="1"/>
              <a:t>ncurses</a:t>
            </a:r>
            <a:r>
              <a:rPr lang="en-US" altLang="zh-CN" dirty="0"/>
              <a:t>-dev </a:t>
            </a:r>
            <a:r>
              <a:rPr lang="en-US" altLang="zh-CN" dirty="0" err="1"/>
              <a:t>lzop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7133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 kernel log levels are: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0 (KERN_EMERG)</a:t>
            </a:r>
            <a:br>
              <a:rPr lang="en-US" altLang="zh-CN" dirty="0"/>
            </a:br>
            <a:r>
              <a:rPr lang="en-US" altLang="zh-CN" dirty="0"/>
              <a:t>The system is unusable.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1 (KERN_ALERT)</a:t>
            </a:r>
            <a:br>
              <a:rPr lang="en-US" altLang="zh-CN" dirty="0"/>
            </a:br>
            <a:r>
              <a:rPr lang="en-US" altLang="zh-CN" dirty="0"/>
              <a:t>Actions that must be taken care of immediately.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2 (KERN_CRIT)</a:t>
            </a:r>
            <a:br>
              <a:rPr lang="en-US" altLang="zh-CN" dirty="0"/>
            </a:br>
            <a:r>
              <a:rPr lang="en-US" altLang="zh-CN" dirty="0"/>
              <a:t>Critical conditions.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3 (KERN_ERR)</a:t>
            </a:r>
            <a:br>
              <a:rPr lang="en-US" altLang="zh-CN" dirty="0"/>
            </a:br>
            <a:r>
              <a:rPr lang="en-US" altLang="zh-CN" dirty="0"/>
              <a:t>Non-critical error conditions.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4 (KERN_WARNING)</a:t>
            </a:r>
            <a:br>
              <a:rPr lang="en-US" altLang="zh-CN" dirty="0"/>
            </a:br>
            <a:r>
              <a:rPr lang="en-US" altLang="zh-CN" dirty="0"/>
              <a:t>Warning conditions that should be taken care of.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5 (KERN_NOTICE)</a:t>
            </a:r>
            <a:br>
              <a:rPr lang="en-US" altLang="zh-CN" dirty="0"/>
            </a:br>
            <a:r>
              <a:rPr lang="en-US" altLang="zh-CN" dirty="0"/>
              <a:t>Normal, but significant events.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6 (KERN_INFO)</a:t>
            </a:r>
            <a:br>
              <a:rPr lang="en-US" altLang="zh-CN" dirty="0"/>
            </a:br>
            <a:r>
              <a:rPr lang="en-US" altLang="zh-CN" dirty="0"/>
              <a:t>Informational messages that require no action.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7 (KERN_DEBUG)</a:t>
            </a:r>
            <a:br>
              <a:rPr lang="en-US" altLang="zh-CN" dirty="0"/>
            </a:br>
            <a:r>
              <a:rPr lang="en-US" altLang="zh-CN" dirty="0"/>
              <a:t>Kernel debugging messages, output by the kernel if the developer enabled debugging at compile time.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352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8360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sudo</a:t>
            </a:r>
            <a:r>
              <a:rPr lang="en-US" altLang="zh-CN" dirty="0"/>
              <a:t> apt-get install gawk </a:t>
            </a:r>
            <a:r>
              <a:rPr lang="en-US" altLang="zh-CN" dirty="0" err="1"/>
              <a:t>wget</a:t>
            </a:r>
            <a:r>
              <a:rPr lang="en-US" altLang="zh-CN" dirty="0"/>
              <a:t> git </a:t>
            </a:r>
            <a:r>
              <a:rPr lang="en-US" altLang="zh-CN" dirty="0" err="1"/>
              <a:t>diffstat</a:t>
            </a:r>
            <a:r>
              <a:rPr lang="en-US" altLang="zh-CN" dirty="0"/>
              <a:t> unzip </a:t>
            </a:r>
            <a:r>
              <a:rPr lang="en-US" altLang="zh-CN" dirty="0" err="1"/>
              <a:t>texinfo</a:t>
            </a:r>
            <a:r>
              <a:rPr lang="en-US" altLang="zh-CN" dirty="0"/>
              <a:t> </a:t>
            </a:r>
            <a:r>
              <a:rPr lang="en-US" altLang="zh-CN" dirty="0" err="1"/>
              <a:t>gcc-multilib</a:t>
            </a:r>
            <a:r>
              <a:rPr lang="en-US" altLang="zh-CN" dirty="0"/>
              <a:t>    build-essential </a:t>
            </a:r>
            <a:r>
              <a:rPr lang="en-US" altLang="zh-CN" dirty="0" err="1"/>
              <a:t>chrpath</a:t>
            </a:r>
            <a:r>
              <a:rPr lang="en-US" altLang="zh-CN" dirty="0"/>
              <a:t> </a:t>
            </a:r>
            <a:r>
              <a:rPr lang="en-US" altLang="zh-CN" dirty="0" err="1"/>
              <a:t>socat</a:t>
            </a:r>
            <a:r>
              <a:rPr lang="en-US" altLang="zh-CN" dirty="0"/>
              <a:t> libsdl1.2-dev </a:t>
            </a:r>
            <a:r>
              <a:rPr lang="en-US" altLang="zh-CN" dirty="0" err="1"/>
              <a:t>xterm</a:t>
            </a:r>
            <a:r>
              <a:rPr lang="en-US" altLang="zh-CN" dirty="0"/>
              <a:t> </a:t>
            </a:r>
            <a:r>
              <a:rPr lang="en-US" altLang="zh-CN" dirty="0" err="1"/>
              <a:t>picocom</a:t>
            </a:r>
            <a:r>
              <a:rPr lang="en-US" altLang="zh-CN" dirty="0"/>
              <a:t> </a:t>
            </a:r>
            <a:r>
              <a:rPr lang="en-US" altLang="zh-CN" dirty="0" err="1"/>
              <a:t>ncurses</a:t>
            </a:r>
            <a:r>
              <a:rPr lang="en-US" altLang="zh-CN" dirty="0"/>
              <a:t>-dev </a:t>
            </a:r>
            <a:r>
              <a:rPr lang="en-US" altLang="zh-CN" dirty="0" err="1"/>
              <a:t>lzop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8953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sudo</a:t>
            </a:r>
            <a:r>
              <a:rPr lang="en-US" altLang="zh-CN" dirty="0"/>
              <a:t> apt-get install gawk </a:t>
            </a:r>
            <a:r>
              <a:rPr lang="en-US" altLang="zh-CN" dirty="0" err="1"/>
              <a:t>wget</a:t>
            </a:r>
            <a:r>
              <a:rPr lang="en-US" altLang="zh-CN" dirty="0"/>
              <a:t> git </a:t>
            </a:r>
            <a:r>
              <a:rPr lang="en-US" altLang="zh-CN" dirty="0" err="1"/>
              <a:t>diffstat</a:t>
            </a:r>
            <a:r>
              <a:rPr lang="en-US" altLang="zh-CN" dirty="0"/>
              <a:t> unzip </a:t>
            </a:r>
            <a:r>
              <a:rPr lang="en-US" altLang="zh-CN" dirty="0" err="1"/>
              <a:t>texinfo</a:t>
            </a:r>
            <a:r>
              <a:rPr lang="en-US" altLang="zh-CN" dirty="0"/>
              <a:t> </a:t>
            </a:r>
            <a:r>
              <a:rPr lang="en-US" altLang="zh-CN" dirty="0" err="1"/>
              <a:t>gcc-multilib</a:t>
            </a:r>
            <a:r>
              <a:rPr lang="en-US" altLang="zh-CN" dirty="0"/>
              <a:t>    build-essential </a:t>
            </a:r>
            <a:r>
              <a:rPr lang="en-US" altLang="zh-CN" dirty="0" err="1"/>
              <a:t>chrpath</a:t>
            </a:r>
            <a:r>
              <a:rPr lang="en-US" altLang="zh-CN" dirty="0"/>
              <a:t> </a:t>
            </a:r>
            <a:r>
              <a:rPr lang="en-US" altLang="zh-CN" dirty="0" err="1"/>
              <a:t>socat</a:t>
            </a:r>
            <a:r>
              <a:rPr lang="en-US" altLang="zh-CN" dirty="0"/>
              <a:t> libsdl1.2-dev </a:t>
            </a:r>
            <a:r>
              <a:rPr lang="en-US" altLang="zh-CN" dirty="0" err="1"/>
              <a:t>xterm</a:t>
            </a:r>
            <a:r>
              <a:rPr lang="en-US" altLang="zh-CN" dirty="0"/>
              <a:t> </a:t>
            </a:r>
            <a:r>
              <a:rPr lang="en-US" altLang="zh-CN" dirty="0" err="1"/>
              <a:t>picocom</a:t>
            </a:r>
            <a:r>
              <a:rPr lang="en-US" altLang="zh-CN" dirty="0"/>
              <a:t> </a:t>
            </a:r>
            <a:r>
              <a:rPr lang="en-US" altLang="zh-CN" dirty="0" err="1"/>
              <a:t>ncurses</a:t>
            </a:r>
            <a:r>
              <a:rPr lang="en-US" altLang="zh-CN" dirty="0"/>
              <a:t>-dev </a:t>
            </a:r>
            <a:r>
              <a:rPr lang="en-US" altLang="zh-CN" dirty="0" err="1"/>
              <a:t>lzop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1337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sudo</a:t>
            </a:r>
            <a:r>
              <a:rPr lang="en-US" altLang="zh-CN" dirty="0"/>
              <a:t> apt-get install gawk </a:t>
            </a:r>
            <a:r>
              <a:rPr lang="en-US" altLang="zh-CN" dirty="0" err="1"/>
              <a:t>wget</a:t>
            </a:r>
            <a:r>
              <a:rPr lang="en-US" altLang="zh-CN" dirty="0"/>
              <a:t> git </a:t>
            </a:r>
            <a:r>
              <a:rPr lang="en-US" altLang="zh-CN" dirty="0" err="1"/>
              <a:t>diffstat</a:t>
            </a:r>
            <a:r>
              <a:rPr lang="en-US" altLang="zh-CN" dirty="0"/>
              <a:t> unzip </a:t>
            </a:r>
            <a:r>
              <a:rPr lang="en-US" altLang="zh-CN" dirty="0" err="1"/>
              <a:t>texinfo</a:t>
            </a:r>
            <a:r>
              <a:rPr lang="en-US" altLang="zh-CN" dirty="0"/>
              <a:t> </a:t>
            </a:r>
            <a:r>
              <a:rPr lang="en-US" altLang="zh-CN" dirty="0" err="1"/>
              <a:t>gcc-multilib</a:t>
            </a:r>
            <a:r>
              <a:rPr lang="en-US" altLang="zh-CN" dirty="0"/>
              <a:t>    build-essential </a:t>
            </a:r>
            <a:r>
              <a:rPr lang="en-US" altLang="zh-CN" dirty="0" err="1"/>
              <a:t>chrpath</a:t>
            </a:r>
            <a:r>
              <a:rPr lang="en-US" altLang="zh-CN" dirty="0"/>
              <a:t> </a:t>
            </a:r>
            <a:r>
              <a:rPr lang="en-US" altLang="zh-CN" dirty="0" err="1"/>
              <a:t>socat</a:t>
            </a:r>
            <a:r>
              <a:rPr lang="en-US" altLang="zh-CN" dirty="0"/>
              <a:t> libsdl1.2-dev </a:t>
            </a:r>
            <a:r>
              <a:rPr lang="en-US" altLang="zh-CN" dirty="0" err="1"/>
              <a:t>xterm</a:t>
            </a:r>
            <a:r>
              <a:rPr lang="en-US" altLang="zh-CN" dirty="0"/>
              <a:t> </a:t>
            </a:r>
            <a:r>
              <a:rPr lang="en-US" altLang="zh-CN" dirty="0" err="1"/>
              <a:t>picocom</a:t>
            </a:r>
            <a:r>
              <a:rPr lang="en-US" altLang="zh-CN" dirty="0"/>
              <a:t> </a:t>
            </a:r>
            <a:r>
              <a:rPr lang="en-US" altLang="zh-CN" dirty="0" err="1"/>
              <a:t>ncurses</a:t>
            </a:r>
            <a:r>
              <a:rPr lang="en-US" altLang="zh-CN" dirty="0"/>
              <a:t>-dev </a:t>
            </a:r>
            <a:r>
              <a:rPr lang="en-US" altLang="zh-CN" dirty="0" err="1"/>
              <a:t>lzop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3987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sudo</a:t>
            </a:r>
            <a:r>
              <a:rPr lang="en-US" altLang="zh-CN" dirty="0"/>
              <a:t> apt-get install gawk </a:t>
            </a:r>
            <a:r>
              <a:rPr lang="en-US" altLang="zh-CN" dirty="0" err="1"/>
              <a:t>wget</a:t>
            </a:r>
            <a:r>
              <a:rPr lang="en-US" altLang="zh-CN" dirty="0"/>
              <a:t> git </a:t>
            </a:r>
            <a:r>
              <a:rPr lang="en-US" altLang="zh-CN" dirty="0" err="1"/>
              <a:t>diffstat</a:t>
            </a:r>
            <a:r>
              <a:rPr lang="en-US" altLang="zh-CN" dirty="0"/>
              <a:t> unzip </a:t>
            </a:r>
            <a:r>
              <a:rPr lang="en-US" altLang="zh-CN" dirty="0" err="1"/>
              <a:t>texinfo</a:t>
            </a:r>
            <a:r>
              <a:rPr lang="en-US" altLang="zh-CN" dirty="0"/>
              <a:t> </a:t>
            </a:r>
            <a:r>
              <a:rPr lang="en-US" altLang="zh-CN" dirty="0" err="1"/>
              <a:t>gcc-multilib</a:t>
            </a:r>
            <a:r>
              <a:rPr lang="en-US" altLang="zh-CN" dirty="0"/>
              <a:t>    build-essential </a:t>
            </a:r>
            <a:r>
              <a:rPr lang="en-US" altLang="zh-CN" dirty="0" err="1"/>
              <a:t>chrpath</a:t>
            </a:r>
            <a:r>
              <a:rPr lang="en-US" altLang="zh-CN" dirty="0"/>
              <a:t> </a:t>
            </a:r>
            <a:r>
              <a:rPr lang="en-US" altLang="zh-CN" dirty="0" err="1"/>
              <a:t>socat</a:t>
            </a:r>
            <a:r>
              <a:rPr lang="en-US" altLang="zh-CN" dirty="0"/>
              <a:t> libsdl1.2-dev </a:t>
            </a:r>
            <a:r>
              <a:rPr lang="en-US" altLang="zh-CN" dirty="0" err="1"/>
              <a:t>xterm</a:t>
            </a:r>
            <a:r>
              <a:rPr lang="en-US" altLang="zh-CN" dirty="0"/>
              <a:t> </a:t>
            </a:r>
            <a:r>
              <a:rPr lang="en-US" altLang="zh-CN" dirty="0" err="1"/>
              <a:t>picocom</a:t>
            </a:r>
            <a:r>
              <a:rPr lang="en-US" altLang="zh-CN" dirty="0"/>
              <a:t> </a:t>
            </a:r>
            <a:r>
              <a:rPr lang="en-US" altLang="zh-CN" dirty="0" err="1"/>
              <a:t>ncurses</a:t>
            </a:r>
            <a:r>
              <a:rPr lang="en-US" altLang="zh-CN" dirty="0"/>
              <a:t>-dev </a:t>
            </a:r>
            <a:r>
              <a:rPr lang="en-US" altLang="zh-CN" dirty="0" err="1"/>
              <a:t>lzop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8807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sudo</a:t>
            </a:r>
            <a:r>
              <a:rPr lang="en-US" altLang="zh-CN" dirty="0"/>
              <a:t> apt-get install gawk </a:t>
            </a:r>
            <a:r>
              <a:rPr lang="en-US" altLang="zh-CN" dirty="0" err="1"/>
              <a:t>wget</a:t>
            </a:r>
            <a:r>
              <a:rPr lang="en-US" altLang="zh-CN" dirty="0"/>
              <a:t> git </a:t>
            </a:r>
            <a:r>
              <a:rPr lang="en-US" altLang="zh-CN" dirty="0" err="1"/>
              <a:t>diffstat</a:t>
            </a:r>
            <a:r>
              <a:rPr lang="en-US" altLang="zh-CN" dirty="0"/>
              <a:t> unzip </a:t>
            </a:r>
            <a:r>
              <a:rPr lang="en-US" altLang="zh-CN" dirty="0" err="1"/>
              <a:t>texinfo</a:t>
            </a:r>
            <a:r>
              <a:rPr lang="en-US" altLang="zh-CN" dirty="0"/>
              <a:t> </a:t>
            </a:r>
            <a:r>
              <a:rPr lang="en-US" altLang="zh-CN" dirty="0" err="1"/>
              <a:t>gcc-multilib</a:t>
            </a:r>
            <a:r>
              <a:rPr lang="en-US" altLang="zh-CN" dirty="0"/>
              <a:t>    build-essential </a:t>
            </a:r>
            <a:r>
              <a:rPr lang="en-US" altLang="zh-CN" dirty="0" err="1"/>
              <a:t>chrpath</a:t>
            </a:r>
            <a:r>
              <a:rPr lang="en-US" altLang="zh-CN" dirty="0"/>
              <a:t> </a:t>
            </a:r>
            <a:r>
              <a:rPr lang="en-US" altLang="zh-CN" dirty="0" err="1"/>
              <a:t>socat</a:t>
            </a:r>
            <a:r>
              <a:rPr lang="en-US" altLang="zh-CN" dirty="0"/>
              <a:t> libsdl1.2-dev </a:t>
            </a:r>
            <a:r>
              <a:rPr lang="en-US" altLang="zh-CN" dirty="0" err="1"/>
              <a:t>xterm</a:t>
            </a:r>
            <a:r>
              <a:rPr lang="en-US" altLang="zh-CN" dirty="0"/>
              <a:t> </a:t>
            </a:r>
            <a:r>
              <a:rPr lang="en-US" altLang="zh-CN" dirty="0" err="1"/>
              <a:t>picocom</a:t>
            </a:r>
            <a:r>
              <a:rPr lang="en-US" altLang="zh-CN" dirty="0"/>
              <a:t> </a:t>
            </a:r>
            <a:r>
              <a:rPr lang="en-US" altLang="zh-CN" dirty="0" err="1"/>
              <a:t>ncurses</a:t>
            </a:r>
            <a:r>
              <a:rPr lang="en-US" altLang="zh-CN" dirty="0"/>
              <a:t>-dev </a:t>
            </a:r>
            <a:r>
              <a:rPr lang="en-US" altLang="zh-CN" dirty="0" err="1"/>
              <a:t>lzop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7050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sudo</a:t>
            </a:r>
            <a:r>
              <a:rPr lang="en-US" altLang="zh-CN" dirty="0"/>
              <a:t> apt-get install gawk </a:t>
            </a:r>
            <a:r>
              <a:rPr lang="en-US" altLang="zh-CN" dirty="0" err="1"/>
              <a:t>wget</a:t>
            </a:r>
            <a:r>
              <a:rPr lang="en-US" altLang="zh-CN" dirty="0"/>
              <a:t> git </a:t>
            </a:r>
            <a:r>
              <a:rPr lang="en-US" altLang="zh-CN" dirty="0" err="1"/>
              <a:t>diffstat</a:t>
            </a:r>
            <a:r>
              <a:rPr lang="en-US" altLang="zh-CN" dirty="0"/>
              <a:t> unzip </a:t>
            </a:r>
            <a:r>
              <a:rPr lang="en-US" altLang="zh-CN" dirty="0" err="1"/>
              <a:t>texinfo</a:t>
            </a:r>
            <a:r>
              <a:rPr lang="en-US" altLang="zh-CN" dirty="0"/>
              <a:t> </a:t>
            </a:r>
            <a:r>
              <a:rPr lang="en-US" altLang="zh-CN" dirty="0" err="1"/>
              <a:t>gcc-multilib</a:t>
            </a:r>
            <a:r>
              <a:rPr lang="en-US" altLang="zh-CN" dirty="0"/>
              <a:t>    build-essential </a:t>
            </a:r>
            <a:r>
              <a:rPr lang="en-US" altLang="zh-CN" dirty="0" err="1"/>
              <a:t>chrpath</a:t>
            </a:r>
            <a:r>
              <a:rPr lang="en-US" altLang="zh-CN" dirty="0"/>
              <a:t> </a:t>
            </a:r>
            <a:r>
              <a:rPr lang="en-US" altLang="zh-CN" dirty="0" err="1"/>
              <a:t>socat</a:t>
            </a:r>
            <a:r>
              <a:rPr lang="en-US" altLang="zh-CN" dirty="0"/>
              <a:t> libsdl1.2-dev </a:t>
            </a:r>
            <a:r>
              <a:rPr lang="en-US" altLang="zh-CN" dirty="0" err="1"/>
              <a:t>xterm</a:t>
            </a:r>
            <a:r>
              <a:rPr lang="en-US" altLang="zh-CN" dirty="0"/>
              <a:t> </a:t>
            </a:r>
            <a:r>
              <a:rPr lang="en-US" altLang="zh-CN" dirty="0" err="1"/>
              <a:t>picocom</a:t>
            </a:r>
            <a:r>
              <a:rPr lang="en-US" altLang="zh-CN" dirty="0"/>
              <a:t> </a:t>
            </a:r>
            <a:r>
              <a:rPr lang="en-US" altLang="zh-CN" dirty="0" err="1"/>
              <a:t>ncurses</a:t>
            </a:r>
            <a:r>
              <a:rPr lang="en-US" altLang="zh-CN" dirty="0"/>
              <a:t>-dev </a:t>
            </a:r>
            <a:r>
              <a:rPr lang="en-US" altLang="zh-CN" dirty="0" err="1"/>
              <a:t>lzop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8709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sudo</a:t>
            </a:r>
            <a:r>
              <a:rPr lang="en-US" altLang="zh-CN" dirty="0"/>
              <a:t> apt-get install gawk </a:t>
            </a:r>
            <a:r>
              <a:rPr lang="en-US" altLang="zh-CN" dirty="0" err="1"/>
              <a:t>wget</a:t>
            </a:r>
            <a:r>
              <a:rPr lang="en-US" altLang="zh-CN" dirty="0"/>
              <a:t> git </a:t>
            </a:r>
            <a:r>
              <a:rPr lang="en-US" altLang="zh-CN" dirty="0" err="1"/>
              <a:t>diffstat</a:t>
            </a:r>
            <a:r>
              <a:rPr lang="en-US" altLang="zh-CN" dirty="0"/>
              <a:t> unzip </a:t>
            </a:r>
            <a:r>
              <a:rPr lang="en-US" altLang="zh-CN" dirty="0" err="1"/>
              <a:t>texinfo</a:t>
            </a:r>
            <a:r>
              <a:rPr lang="en-US" altLang="zh-CN" dirty="0"/>
              <a:t> </a:t>
            </a:r>
            <a:r>
              <a:rPr lang="en-US" altLang="zh-CN" dirty="0" err="1"/>
              <a:t>gcc-multilib</a:t>
            </a:r>
            <a:r>
              <a:rPr lang="en-US" altLang="zh-CN" dirty="0"/>
              <a:t>    build-essential </a:t>
            </a:r>
            <a:r>
              <a:rPr lang="en-US" altLang="zh-CN" dirty="0" err="1"/>
              <a:t>chrpath</a:t>
            </a:r>
            <a:r>
              <a:rPr lang="en-US" altLang="zh-CN" dirty="0"/>
              <a:t> </a:t>
            </a:r>
            <a:r>
              <a:rPr lang="en-US" altLang="zh-CN" dirty="0" err="1"/>
              <a:t>socat</a:t>
            </a:r>
            <a:r>
              <a:rPr lang="en-US" altLang="zh-CN" dirty="0"/>
              <a:t> libsdl1.2-dev </a:t>
            </a:r>
            <a:r>
              <a:rPr lang="en-US" altLang="zh-CN" dirty="0" err="1"/>
              <a:t>xterm</a:t>
            </a:r>
            <a:r>
              <a:rPr lang="en-US" altLang="zh-CN" dirty="0"/>
              <a:t> </a:t>
            </a:r>
            <a:r>
              <a:rPr lang="en-US" altLang="zh-CN" dirty="0" err="1"/>
              <a:t>picocom</a:t>
            </a:r>
            <a:r>
              <a:rPr lang="en-US" altLang="zh-CN" dirty="0"/>
              <a:t> </a:t>
            </a:r>
            <a:r>
              <a:rPr lang="en-US" altLang="zh-CN" dirty="0" err="1"/>
              <a:t>ncurses</a:t>
            </a:r>
            <a:r>
              <a:rPr lang="en-US" altLang="zh-CN" dirty="0"/>
              <a:t>-dev </a:t>
            </a:r>
            <a:r>
              <a:rPr lang="en-US" altLang="zh-CN" dirty="0" err="1"/>
              <a:t>lzop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6434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sudo</a:t>
            </a:r>
            <a:r>
              <a:rPr lang="en-US" altLang="zh-CN" dirty="0"/>
              <a:t> apt-get install gawk </a:t>
            </a:r>
            <a:r>
              <a:rPr lang="en-US" altLang="zh-CN" dirty="0" err="1"/>
              <a:t>wget</a:t>
            </a:r>
            <a:r>
              <a:rPr lang="en-US" altLang="zh-CN" dirty="0"/>
              <a:t> git </a:t>
            </a:r>
            <a:r>
              <a:rPr lang="en-US" altLang="zh-CN" dirty="0" err="1"/>
              <a:t>diffstat</a:t>
            </a:r>
            <a:r>
              <a:rPr lang="en-US" altLang="zh-CN" dirty="0"/>
              <a:t> unzip </a:t>
            </a:r>
            <a:r>
              <a:rPr lang="en-US" altLang="zh-CN" dirty="0" err="1"/>
              <a:t>texinfo</a:t>
            </a:r>
            <a:r>
              <a:rPr lang="en-US" altLang="zh-CN" dirty="0"/>
              <a:t> </a:t>
            </a:r>
            <a:r>
              <a:rPr lang="en-US" altLang="zh-CN" dirty="0" err="1"/>
              <a:t>gcc-multilib</a:t>
            </a:r>
            <a:r>
              <a:rPr lang="en-US" altLang="zh-CN" dirty="0"/>
              <a:t>    build-essential </a:t>
            </a:r>
            <a:r>
              <a:rPr lang="en-US" altLang="zh-CN" dirty="0" err="1"/>
              <a:t>chrpath</a:t>
            </a:r>
            <a:r>
              <a:rPr lang="en-US" altLang="zh-CN" dirty="0"/>
              <a:t> </a:t>
            </a:r>
            <a:r>
              <a:rPr lang="en-US" altLang="zh-CN" dirty="0" err="1"/>
              <a:t>socat</a:t>
            </a:r>
            <a:r>
              <a:rPr lang="en-US" altLang="zh-CN" dirty="0"/>
              <a:t> libsdl1.2-dev </a:t>
            </a:r>
            <a:r>
              <a:rPr lang="en-US" altLang="zh-CN" dirty="0" err="1"/>
              <a:t>xterm</a:t>
            </a:r>
            <a:r>
              <a:rPr lang="en-US" altLang="zh-CN" dirty="0"/>
              <a:t> </a:t>
            </a:r>
            <a:r>
              <a:rPr lang="en-US" altLang="zh-CN" dirty="0" err="1"/>
              <a:t>picocom</a:t>
            </a:r>
            <a:r>
              <a:rPr lang="en-US" altLang="zh-CN" dirty="0"/>
              <a:t> </a:t>
            </a:r>
            <a:r>
              <a:rPr lang="en-US" altLang="zh-CN" dirty="0" err="1"/>
              <a:t>ncurses</a:t>
            </a:r>
            <a:r>
              <a:rPr lang="en-US" altLang="zh-CN" dirty="0"/>
              <a:t>-dev </a:t>
            </a:r>
            <a:r>
              <a:rPr lang="en-US" altLang="zh-CN" dirty="0" err="1"/>
              <a:t>lzop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9510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sudo</a:t>
            </a:r>
            <a:r>
              <a:rPr lang="en-US" altLang="zh-CN" dirty="0"/>
              <a:t> apt-get install gawk </a:t>
            </a:r>
            <a:r>
              <a:rPr lang="en-US" altLang="zh-CN" dirty="0" err="1"/>
              <a:t>wget</a:t>
            </a:r>
            <a:r>
              <a:rPr lang="en-US" altLang="zh-CN" dirty="0"/>
              <a:t> git </a:t>
            </a:r>
            <a:r>
              <a:rPr lang="en-US" altLang="zh-CN" dirty="0" err="1"/>
              <a:t>diffstat</a:t>
            </a:r>
            <a:r>
              <a:rPr lang="en-US" altLang="zh-CN" dirty="0"/>
              <a:t> unzip </a:t>
            </a:r>
            <a:r>
              <a:rPr lang="en-US" altLang="zh-CN" dirty="0" err="1"/>
              <a:t>texinfo</a:t>
            </a:r>
            <a:r>
              <a:rPr lang="en-US" altLang="zh-CN" dirty="0"/>
              <a:t> </a:t>
            </a:r>
            <a:r>
              <a:rPr lang="en-US" altLang="zh-CN" dirty="0" err="1"/>
              <a:t>gcc-multilib</a:t>
            </a:r>
            <a:r>
              <a:rPr lang="en-US" altLang="zh-CN" dirty="0"/>
              <a:t>    build-essential </a:t>
            </a:r>
            <a:r>
              <a:rPr lang="en-US" altLang="zh-CN" dirty="0" err="1"/>
              <a:t>chrpath</a:t>
            </a:r>
            <a:r>
              <a:rPr lang="en-US" altLang="zh-CN" dirty="0"/>
              <a:t> </a:t>
            </a:r>
            <a:r>
              <a:rPr lang="en-US" altLang="zh-CN" dirty="0" err="1"/>
              <a:t>socat</a:t>
            </a:r>
            <a:r>
              <a:rPr lang="en-US" altLang="zh-CN" dirty="0"/>
              <a:t> libsdl1.2-dev </a:t>
            </a:r>
            <a:r>
              <a:rPr lang="en-US" altLang="zh-CN" dirty="0" err="1"/>
              <a:t>xterm</a:t>
            </a:r>
            <a:r>
              <a:rPr lang="en-US" altLang="zh-CN" dirty="0"/>
              <a:t> </a:t>
            </a:r>
            <a:r>
              <a:rPr lang="en-US" altLang="zh-CN" dirty="0" err="1"/>
              <a:t>picocom</a:t>
            </a:r>
            <a:r>
              <a:rPr lang="en-US" altLang="zh-CN" dirty="0"/>
              <a:t> </a:t>
            </a:r>
            <a:r>
              <a:rPr lang="en-US" altLang="zh-CN" dirty="0" err="1"/>
              <a:t>ncurses</a:t>
            </a:r>
            <a:r>
              <a:rPr lang="en-US" altLang="zh-CN" dirty="0"/>
              <a:t>-dev </a:t>
            </a:r>
            <a:r>
              <a:rPr lang="en-US" altLang="zh-CN" dirty="0" err="1"/>
              <a:t>lzop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4070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sudo</a:t>
            </a:r>
            <a:r>
              <a:rPr lang="en-US" altLang="zh-CN" dirty="0"/>
              <a:t> apt-get install gawk </a:t>
            </a:r>
            <a:r>
              <a:rPr lang="en-US" altLang="zh-CN" dirty="0" err="1"/>
              <a:t>wget</a:t>
            </a:r>
            <a:r>
              <a:rPr lang="en-US" altLang="zh-CN" dirty="0"/>
              <a:t> git </a:t>
            </a:r>
            <a:r>
              <a:rPr lang="en-US" altLang="zh-CN" dirty="0" err="1"/>
              <a:t>diffstat</a:t>
            </a:r>
            <a:r>
              <a:rPr lang="en-US" altLang="zh-CN" dirty="0"/>
              <a:t> unzip </a:t>
            </a:r>
            <a:r>
              <a:rPr lang="en-US" altLang="zh-CN" dirty="0" err="1"/>
              <a:t>texinfo</a:t>
            </a:r>
            <a:r>
              <a:rPr lang="en-US" altLang="zh-CN" dirty="0"/>
              <a:t> </a:t>
            </a:r>
            <a:r>
              <a:rPr lang="en-US" altLang="zh-CN" dirty="0" err="1"/>
              <a:t>gcc-multilib</a:t>
            </a:r>
            <a:r>
              <a:rPr lang="en-US" altLang="zh-CN" dirty="0"/>
              <a:t>    build-essential </a:t>
            </a:r>
            <a:r>
              <a:rPr lang="en-US" altLang="zh-CN" dirty="0" err="1"/>
              <a:t>chrpath</a:t>
            </a:r>
            <a:r>
              <a:rPr lang="en-US" altLang="zh-CN" dirty="0"/>
              <a:t> </a:t>
            </a:r>
            <a:r>
              <a:rPr lang="en-US" altLang="zh-CN" dirty="0" err="1"/>
              <a:t>socat</a:t>
            </a:r>
            <a:r>
              <a:rPr lang="en-US" altLang="zh-CN" dirty="0"/>
              <a:t> libsdl1.2-dev </a:t>
            </a:r>
            <a:r>
              <a:rPr lang="en-US" altLang="zh-CN" dirty="0" err="1"/>
              <a:t>xterm</a:t>
            </a:r>
            <a:r>
              <a:rPr lang="en-US" altLang="zh-CN" dirty="0"/>
              <a:t> </a:t>
            </a:r>
            <a:r>
              <a:rPr lang="en-US" altLang="zh-CN" dirty="0" err="1"/>
              <a:t>picocom</a:t>
            </a:r>
            <a:r>
              <a:rPr lang="en-US" altLang="zh-CN" dirty="0"/>
              <a:t> </a:t>
            </a:r>
            <a:r>
              <a:rPr lang="en-US" altLang="zh-CN" dirty="0" err="1"/>
              <a:t>ncurses</a:t>
            </a:r>
            <a:r>
              <a:rPr lang="en-US" altLang="zh-CN" dirty="0"/>
              <a:t>-dev </a:t>
            </a:r>
            <a:r>
              <a:rPr lang="en-US" altLang="zh-CN" dirty="0" err="1"/>
              <a:t>lzop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80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751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4505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8779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4081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8140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720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3771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1714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1576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8850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015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6571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 </a:t>
            </a:r>
            <a:r>
              <a:rPr lang="en-CA" altLang="zh-CN" dirty="0"/>
              <a:t>https://git-scm.com/book/zh/v2/Git-%E5%9F%BA%E7%A1%80-%E6%9F%A5%E7%9C%8B%E6%8F%90%E4%BA%A4%E5%8E%86%E5%8F%B2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3B4C-69BD-43DB-9B01-D6CB1EE87BC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498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sudo</a:t>
            </a:r>
            <a:r>
              <a:rPr lang="en-US" altLang="zh-CN" dirty="0"/>
              <a:t> apt-get install gawk </a:t>
            </a:r>
            <a:r>
              <a:rPr lang="en-US" altLang="zh-CN" dirty="0" err="1"/>
              <a:t>wget</a:t>
            </a:r>
            <a:r>
              <a:rPr lang="en-US" altLang="zh-CN" dirty="0"/>
              <a:t> git </a:t>
            </a:r>
            <a:r>
              <a:rPr lang="en-US" altLang="zh-CN" dirty="0" err="1"/>
              <a:t>diffstat</a:t>
            </a:r>
            <a:r>
              <a:rPr lang="en-US" altLang="zh-CN" dirty="0"/>
              <a:t> unzip </a:t>
            </a:r>
            <a:r>
              <a:rPr lang="en-US" altLang="zh-CN" dirty="0" err="1"/>
              <a:t>texinfo</a:t>
            </a:r>
            <a:r>
              <a:rPr lang="en-US" altLang="zh-CN" dirty="0"/>
              <a:t> </a:t>
            </a:r>
            <a:r>
              <a:rPr lang="en-US" altLang="zh-CN" dirty="0" err="1"/>
              <a:t>gcc-multilib</a:t>
            </a:r>
            <a:r>
              <a:rPr lang="en-US" altLang="zh-CN" dirty="0"/>
              <a:t>    build-essential </a:t>
            </a:r>
            <a:r>
              <a:rPr lang="en-US" altLang="zh-CN" dirty="0" err="1"/>
              <a:t>chrpath</a:t>
            </a:r>
            <a:r>
              <a:rPr lang="en-US" altLang="zh-CN" dirty="0"/>
              <a:t> </a:t>
            </a:r>
            <a:r>
              <a:rPr lang="en-US" altLang="zh-CN" dirty="0" err="1"/>
              <a:t>socat</a:t>
            </a:r>
            <a:r>
              <a:rPr lang="en-US" altLang="zh-CN" dirty="0"/>
              <a:t> libsdl1.2-dev </a:t>
            </a:r>
            <a:r>
              <a:rPr lang="en-US" altLang="zh-CN" dirty="0" err="1"/>
              <a:t>xterm</a:t>
            </a:r>
            <a:r>
              <a:rPr lang="en-US" altLang="zh-CN" dirty="0"/>
              <a:t> </a:t>
            </a:r>
            <a:r>
              <a:rPr lang="en-US" altLang="zh-CN" dirty="0" err="1"/>
              <a:t>picocom</a:t>
            </a:r>
            <a:r>
              <a:rPr lang="en-US" altLang="zh-CN" dirty="0"/>
              <a:t> </a:t>
            </a:r>
            <a:r>
              <a:rPr lang="en-US" altLang="zh-CN" dirty="0" err="1"/>
              <a:t>ncurses</a:t>
            </a:r>
            <a:r>
              <a:rPr lang="en-US" altLang="zh-CN" dirty="0"/>
              <a:t>-dev </a:t>
            </a:r>
            <a:r>
              <a:rPr lang="en-US" altLang="zh-CN" dirty="0" err="1"/>
              <a:t>lzop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22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630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dirty="0"/>
              <a:t>教程配套的</a:t>
            </a:r>
            <a:r>
              <a:rPr lang="en-US" altLang="zh-CN" dirty="0"/>
              <a:t>kernel</a:t>
            </a:r>
            <a:r>
              <a:rPr lang="zh-CN" altLang="en-US" dirty="0"/>
              <a:t>源码  </a:t>
            </a:r>
            <a:r>
              <a:rPr lang="en-CA" altLang="zh-CN" dirty="0"/>
              <a:t>https://cdn.kernel.org/pub/linux/kernel/v5.x/linux-5.4.158.tar.xz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870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170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81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316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14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82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73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4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858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61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16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77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66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tile tx="0" ty="0" sx="15000" sy="1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6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983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127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870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876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46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1356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746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908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658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5922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087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441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506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564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727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340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673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10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070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281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799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181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157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533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110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649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897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412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531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224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271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116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460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769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90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028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466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575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102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9820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893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946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5715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529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596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1511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019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8852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0937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6746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47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2084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8981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2110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76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958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487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39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833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081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7510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23045</TotalTime>
  <Words>531</Words>
  <Application>Microsoft Office PowerPoint</Application>
  <PresentationFormat>宽屏</PresentationFormat>
  <Paragraphs>67</Paragraphs>
  <Slides>61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5" baseType="lpstr">
      <vt:lpstr>等线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世 玉轩</dc:creator>
  <cp:lastModifiedBy>黄 成</cp:lastModifiedBy>
  <cp:revision>677</cp:revision>
  <dcterms:created xsi:type="dcterms:W3CDTF">2021-10-07T01:51:32Z</dcterms:created>
  <dcterms:modified xsi:type="dcterms:W3CDTF">2021-12-28T11:26:28Z</dcterms:modified>
</cp:coreProperties>
</file>